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7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C7C5-8F85-D546-B9A4-C0389A85D40E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76F5-8AFE-7649-B5FD-47CD0F17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ERT_flyer3_with_UR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2" b="11384"/>
          <a:stretch/>
        </p:blipFill>
        <p:spPr>
          <a:xfrm>
            <a:off x="388569" y="5014728"/>
            <a:ext cx="5299364" cy="1425377"/>
          </a:xfrm>
          <a:prstGeom prst="rect">
            <a:avLst/>
          </a:prstGeom>
        </p:spPr>
      </p:pic>
      <p:pic>
        <p:nvPicPr>
          <p:cNvPr id="5" name="Picture 4" descr="IGERT_flyer3_with_UR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80683"/>
          <a:stretch/>
        </p:blipFill>
        <p:spPr>
          <a:xfrm>
            <a:off x="242110" y="272116"/>
            <a:ext cx="6846312" cy="138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77" y="1930736"/>
            <a:ext cx="7904821" cy="283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700A"/>
                </a:solidFill>
              </a:rPr>
              <a:t>Soft Interfaces IGERT @ SYRACUSE UNIVERSITY</a:t>
            </a:r>
          </a:p>
          <a:p>
            <a:r>
              <a:rPr lang="en-US" b="1" dirty="0" smtClean="0"/>
              <a:t>An interdisciplinary graduate program to train PhD scientists and engineers in the areas of biological membranes, biomaterials and nanostructured interfaces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EE700A"/>
                </a:solidFill>
              </a:rPr>
              <a:t>Key Elements: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A stipend of $30k/year for the first two years; RA support after that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Early engagement in research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An interdisciplinary course curriculum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Must be US citizen or permanent resident to apply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3972" y="5196140"/>
            <a:ext cx="294163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For more information and to apply visit: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http://soft-</a:t>
            </a:r>
            <a:r>
              <a:rPr lang="en-US" sz="2000" b="1" dirty="0" err="1" smtClean="0">
                <a:solidFill>
                  <a:schemeClr val="bg1"/>
                </a:solidFill>
              </a:rPr>
              <a:t>igert.syr.edu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SU-logo-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72116"/>
            <a:ext cx="1856866" cy="1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Cristina Marchetti</dc:creator>
  <cp:lastModifiedBy>Erin R Stebbins</cp:lastModifiedBy>
  <cp:revision>1</cp:revision>
  <dcterms:created xsi:type="dcterms:W3CDTF">2011-12-03T17:32:07Z</dcterms:created>
  <dcterms:modified xsi:type="dcterms:W3CDTF">2012-02-21T17:02:14Z</dcterms:modified>
</cp:coreProperties>
</file>